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7" r:id="rId3"/>
    <p:sldId id="330" r:id="rId4"/>
    <p:sldId id="331" r:id="rId5"/>
    <p:sldId id="332" r:id="rId6"/>
    <p:sldId id="313" r:id="rId7"/>
    <p:sldId id="316" r:id="rId8"/>
    <p:sldId id="336" r:id="rId9"/>
    <p:sldId id="337" r:id="rId10"/>
    <p:sldId id="329" r:id="rId11"/>
    <p:sldId id="320" r:id="rId12"/>
    <p:sldId id="321" r:id="rId13"/>
    <p:sldId id="322" r:id="rId14"/>
    <p:sldId id="323" r:id="rId15"/>
    <p:sldId id="314" r:id="rId16"/>
    <p:sldId id="324" r:id="rId17"/>
  </p:sldIdLst>
  <p:sldSz cx="9906000" cy="6858000" type="A4"/>
  <p:notesSz cx="6669088" cy="9928225"/>
  <p:defaultTextStyle>
    <a:defPPr>
      <a:defRPr lang="ru-RU"/>
    </a:defPPr>
    <a:lvl1pPr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491" indent="-17457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3744" indent="-39674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2995" indent="-61891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0660" indent="-82520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7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4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8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FFFF00"/>
    <a:srgbClr val="00FF00"/>
    <a:srgbClr val="0000FF"/>
    <a:srgbClr val="372929"/>
    <a:srgbClr val="2323E3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8243" autoAdjust="0"/>
  </p:normalViewPr>
  <p:slideViewPr>
    <p:cSldViewPr>
      <p:cViewPr varScale="1">
        <p:scale>
          <a:sx n="88" d="100"/>
          <a:sy n="88" d="100"/>
        </p:scale>
        <p:origin x="-1344" y="-108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C82E2D-4658-41F8-ABE9-8A2826C31470}" type="datetimeFigureOut">
              <a:rPr lang="ru-RU"/>
              <a:pPr>
                <a:defRPr/>
              </a:pPr>
              <a:t>10.10.2016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D4363F-C2AB-4700-B718-DED958BF2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4491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3744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2995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0660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9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6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80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627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8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274411"/>
            <a:ext cx="8915892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4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9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4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7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7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C6AF7F-8B23-4216-947A-AFEADD42EA87}" type="datetimeFigureOut">
              <a:rPr lang="ru-RU"/>
              <a:pPr>
                <a:defRPr/>
              </a:pPr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2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2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4BBEB1-D343-4996-AB0C-DCE6FB9C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10.10.2016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tools.wmflabs.org/geohack/geohack.php?language=ru&amp;pagename=%D0%9D%D0%BE%D0%B2%D1%8B%D0%B9_%D0%91%D0%BE%D1%80%D1%87&amp;params=43_29_13_N_47_02_43_E_scale:1000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ставка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6524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ОБРАЗОВАНИЯ РД</a:t>
            </a:r>
          </a:p>
          <a:p>
            <a:pPr algn="ctr" eaLnBrk="1" hangingPunct="1">
              <a:defRPr/>
            </a:pPr>
            <a:r>
              <a:rPr lang="ru-RU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ГКОУ </a:t>
            </a:r>
            <a:r>
              <a:rPr lang="ru-RU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РД «Новоборчинская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школа 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Рутульского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РД  Почтовый инд. 368070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5528671"/>
            <a:ext cx="35702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отработку: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8(8722)55-55-55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Моб.: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8-928-111-22-33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11920"/>
              </p:ext>
            </p:extLst>
          </p:nvPr>
        </p:nvGraphicFramePr>
        <p:xfrm>
          <a:off x="93665" y="998538"/>
          <a:ext cx="9720263" cy="5795962"/>
        </p:xfrm>
        <a:graphic>
          <a:graphicData uri="http://schemas.openxmlformats.org/drawingml/2006/table">
            <a:tbl>
              <a:tblPr/>
              <a:tblGrid>
                <a:gridCol w="610865"/>
                <a:gridCol w="5692928"/>
                <a:gridCol w="3416470"/>
              </a:tblGrid>
              <a:tr h="63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230; детей 200 чел.; больных – 0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2; детей -нет.; больных –  нет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* 15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74009"/>
              </p:ext>
            </p:extLst>
          </p:nvPr>
        </p:nvGraphicFramePr>
        <p:xfrm>
          <a:off x="96097" y="999399"/>
          <a:ext cx="9713460" cy="5765920"/>
        </p:xfrm>
        <a:graphic>
          <a:graphicData uri="http://schemas.openxmlformats.org/drawingml/2006/table">
            <a:tbl>
              <a:tblPr/>
              <a:tblGrid>
                <a:gridCol w="608432"/>
                <a:gridCol w="5688632"/>
                <a:gridCol w="34163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205620"/>
              </p:ext>
            </p:extLst>
          </p:nvPr>
        </p:nvGraphicFramePr>
        <p:xfrm>
          <a:off x="71946" y="987912"/>
          <a:ext cx="9753323" cy="5810553"/>
        </p:xfrm>
        <a:graphic>
          <a:graphicData uri="http://schemas.openxmlformats.org/drawingml/2006/table">
            <a:tbl>
              <a:tblPr/>
              <a:tblGrid>
                <a:gridCol w="612832"/>
                <a:gridCol w="5730943"/>
                <a:gridCol w="3409548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Вентиляция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самовытяжная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Газа нету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 100 куб/м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6493"/>
              </p:ext>
            </p:extLst>
          </p:nvPr>
        </p:nvGraphicFramePr>
        <p:xfrm>
          <a:off x="63852" y="989347"/>
          <a:ext cx="9777600" cy="2591898"/>
        </p:xfrm>
        <a:graphic>
          <a:graphicData uri="http://schemas.openxmlformats.org/drawingml/2006/table">
            <a:tbl>
              <a:tblPr/>
              <a:tblGrid>
                <a:gridCol w="610356"/>
                <a:gridCol w="5686584"/>
                <a:gridCol w="3480660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пожарного насоса с водоема или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ПГ- расстояние 30 м.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5».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улицу и передается в ПЧ-15.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264263"/>
              </p:ext>
            </p:extLst>
          </p:nvPr>
        </p:nvGraphicFramePr>
        <p:xfrm>
          <a:off x="128590" y="1021717"/>
          <a:ext cx="9648825" cy="4325941"/>
        </p:xfrm>
        <a:graphic>
          <a:graphicData uri="http://schemas.openxmlformats.org/drawingml/2006/table">
            <a:tbl>
              <a:tblPr/>
              <a:tblGrid>
                <a:gridCol w="602975"/>
                <a:gridCol w="2187311"/>
                <a:gridCol w="3178436"/>
                <a:gridCol w="3680103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02.09.2013 (Плановая)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Кизилюртовскому району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 rotWithShape="1">
          <a:blip r:embed="rId2" cstate="print"/>
          <a:srcRect l="4375" t="6751" r="4653" b="6618"/>
          <a:stretch/>
        </p:blipFill>
        <p:spPr>
          <a:xfrm>
            <a:off x="133471" y="922929"/>
            <a:ext cx="4680521" cy="5873371"/>
          </a:xfrm>
          <a:prstGeom prst="rect">
            <a:avLst/>
          </a:prstGeom>
        </p:spPr>
      </p:pic>
      <p:pic>
        <p:nvPicPr>
          <p:cNvPr id="5" name="Рисунок 4" descr="003.jpg"/>
          <p:cNvPicPr>
            <a:picLocks noChangeAspect="1"/>
          </p:cNvPicPr>
          <p:nvPr/>
        </p:nvPicPr>
        <p:blipFill rotWithShape="1">
          <a:blip r:embed="rId3" cstate="print"/>
          <a:srcRect l="6755" t="4597" r="12306" b="12948"/>
          <a:stretch/>
        </p:blipFill>
        <p:spPr>
          <a:xfrm>
            <a:off x="5008721" y="1094974"/>
            <a:ext cx="4651357" cy="567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  <a:endParaRPr lang="ru-RU" sz="15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лист согласования)</a:t>
            </a:r>
          </a:p>
        </p:txBody>
      </p:sp>
      <p:pic>
        <p:nvPicPr>
          <p:cNvPr id="1026" name="Picture 2" descr="C:\Users\1\Pictures\2015-10-17\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4" y="976177"/>
            <a:ext cx="8089237" cy="58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62611"/>
              </p:ext>
            </p:extLst>
          </p:nvPr>
        </p:nvGraphicFramePr>
        <p:xfrm>
          <a:off x="236578" y="1124744"/>
          <a:ext cx="9468950" cy="3179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13407"/>
                <a:gridCol w="655543"/>
              </a:tblGrid>
              <a:tr h="5067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Космический снимок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5770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План-эвакуации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7- 8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чердака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Оперативно-технические характеристики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 учета проверки надзорными органами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6168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Декларация пожарной безопасности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0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6"/>
          <p:cNvPicPr>
            <a:picLocks noChangeAspect="1" noChangeArrowheads="1"/>
          </p:cNvPicPr>
          <p:nvPr/>
        </p:nvPicPr>
        <p:blipFill>
          <a:blip r:embed="rId2" cstate="print"/>
          <a:srcRect l="15893" t="30143" r="7321" b="17000"/>
          <a:stretch>
            <a:fillRect/>
          </a:stretch>
        </p:blipFill>
        <p:spPr bwMode="auto">
          <a:xfrm>
            <a:off x="-8597" y="913115"/>
            <a:ext cx="114517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7842" y="-35579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863627"/>
            <a:ext cx="8208912" cy="5863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792760" y="2492896"/>
            <a:ext cx="2492558" cy="864096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/</a:t>
            </a:r>
            <a:r>
              <a:rPr lang="ru-RU" sz="1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</a:t>
            </a:r>
            <a:r>
              <a:rPr lang="ru-RU" sz="1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endParaRPr lang="ru-RU" sz="1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lvl="0" algn="ctr">
              <a:defRPr/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sz="1200" dirty="0" smtClean="0">
                <a:solidFill>
                  <a:srgbClr val="2323E3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200" dirty="0" smtClean="0">
                <a:solidFill>
                  <a:srgbClr val="2323E3"/>
                </a:solidFill>
                <a:latin typeface="Times New Roman" pitchFamily="18" charset="0"/>
                <a:cs typeface="Times New Roman" pitchFamily="18" charset="0"/>
              </a:rPr>
              <a:t>nborch@mail.ru</a:t>
            </a:r>
            <a:endParaRPr lang="ru-RU" sz="1200" u="sng" dirty="0">
              <a:solidFill>
                <a:srgbClr val="2323E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 8928-553-68-74</a:t>
            </a: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285319" y="3395920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17096" y="3753036"/>
            <a:ext cx="792088" cy="180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105128" y="3933056"/>
            <a:ext cx="50405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87009" y="4258071"/>
            <a:ext cx="578701" cy="1894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487009" y="3753036"/>
            <a:ext cx="330087" cy="505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031160" y="2526499"/>
            <a:ext cx="2304256" cy="43204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  <a:hlinkClick r:id="rId4"/>
            </a:endParaRP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  <a:hlinkClick r:id="rId4"/>
              </a:rPr>
              <a:t>43°29′13</a:t>
            </a:r>
            <a:r>
              <a:rPr lang="ru-RU" sz="1400" u="sng" dirty="0">
                <a:solidFill>
                  <a:schemeClr val="tx1"/>
                </a:solidFill>
                <a:hlinkClick r:id="rId4"/>
              </a:rPr>
              <a:t>″ с. ш</a:t>
            </a:r>
            <a:r>
              <a:rPr lang="ru-RU" sz="1400" u="sng" dirty="0" smtClean="0">
                <a:solidFill>
                  <a:schemeClr val="tx1"/>
                </a:solidFill>
                <a:hlinkClick r:id="rId4"/>
              </a:rPr>
              <a:t>. 47°02′43</a:t>
            </a:r>
            <a:r>
              <a:rPr lang="ru-RU" sz="1400" u="sng" dirty="0">
                <a:solidFill>
                  <a:schemeClr val="tx1"/>
                </a:solidFill>
                <a:hlinkClick r:id="rId4"/>
              </a:rPr>
              <a:t>″ в. д</a:t>
            </a:r>
            <a:r>
              <a:rPr lang="ru-RU" sz="1200" u="sng" dirty="0">
                <a:hlinkClick r:id="rId4"/>
              </a:rPr>
              <a:t>.</a:t>
            </a:r>
            <a:endParaRPr lang="ru-RU" sz="1200" u="sng" dirty="0"/>
          </a:p>
          <a:p>
            <a:pPr algn="ctr"/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784648" y="4220953"/>
            <a:ext cx="2448272" cy="28007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с. Новый Борч Рутульского района, Бабаюртовской зоны РД</a:t>
            </a:r>
          </a:p>
          <a:p>
            <a:r>
              <a:rPr lang="ru-RU" sz="1100" dirty="0"/>
              <a:t>Общая характеристика населенного пункта:</a:t>
            </a:r>
          </a:p>
          <a:p>
            <a:r>
              <a:rPr lang="ru-RU" sz="1100" dirty="0"/>
              <a:t>- площадь территории </a:t>
            </a:r>
            <a:r>
              <a:rPr lang="ru-RU" sz="1100" dirty="0" smtClean="0"/>
              <a:t>–10 000 </a:t>
            </a:r>
            <a:r>
              <a:rPr lang="ru-RU" sz="1100" dirty="0"/>
              <a:t>га</a:t>
            </a:r>
          </a:p>
          <a:p>
            <a:r>
              <a:rPr lang="ru-RU" sz="1100" dirty="0"/>
              <a:t>- количество проживающего населения – </a:t>
            </a:r>
            <a:r>
              <a:rPr lang="ru-RU" sz="1100" dirty="0" smtClean="0"/>
              <a:t>1650  </a:t>
            </a:r>
            <a:r>
              <a:rPr lang="ru-RU" sz="1100" dirty="0"/>
              <a:t>чел. </a:t>
            </a:r>
          </a:p>
          <a:p>
            <a:r>
              <a:rPr lang="ru-RU" sz="1100" dirty="0"/>
              <a:t>- (из них детей </a:t>
            </a:r>
            <a:r>
              <a:rPr lang="ru-RU" sz="1100" dirty="0" smtClean="0"/>
              <a:t>315) </a:t>
            </a:r>
            <a:endParaRPr lang="ru-RU" sz="1100" dirty="0"/>
          </a:p>
          <a:p>
            <a:r>
              <a:rPr lang="ru-RU" sz="1100" dirty="0"/>
              <a:t>- количество домов </a:t>
            </a:r>
            <a:r>
              <a:rPr lang="ru-RU" sz="1100" dirty="0" smtClean="0"/>
              <a:t>–300 </a:t>
            </a:r>
            <a:r>
              <a:rPr lang="ru-RU" sz="1100" dirty="0"/>
              <a:t>(из них нежилых 0);</a:t>
            </a:r>
          </a:p>
          <a:p>
            <a:r>
              <a:rPr lang="ru-RU" sz="1100" dirty="0"/>
              <a:t>- социально-значимых </a:t>
            </a:r>
            <a:r>
              <a:rPr lang="ru-RU" sz="1100" dirty="0" smtClean="0"/>
              <a:t>объектов -1 (</a:t>
            </a:r>
            <a:r>
              <a:rPr lang="ru-RU" sz="1100" smtClean="0"/>
              <a:t>сельская Амбулатория) </a:t>
            </a:r>
            <a:endParaRPr lang="ru-RU" sz="1100" dirty="0"/>
          </a:p>
          <a:p>
            <a:r>
              <a:rPr lang="ru-RU" sz="1100" dirty="0"/>
              <a:t>- котельных – 0;</a:t>
            </a:r>
          </a:p>
          <a:p>
            <a:r>
              <a:rPr lang="ru-RU" sz="1100" dirty="0"/>
              <a:t>- д/к – 0</a:t>
            </a:r>
          </a:p>
          <a:p>
            <a:r>
              <a:rPr lang="ru-RU" sz="1100" dirty="0"/>
              <a:t>- детский сад – 0</a:t>
            </a:r>
          </a:p>
          <a:p>
            <a:r>
              <a:rPr lang="ru-RU" sz="1100" dirty="0"/>
              <a:t>- школы – </a:t>
            </a:r>
            <a:r>
              <a:rPr lang="ru-RU" sz="1100" dirty="0" smtClean="0"/>
              <a:t>1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18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5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41712"/>
              </p:ext>
            </p:extLst>
          </p:nvPr>
        </p:nvGraphicFramePr>
        <p:xfrm>
          <a:off x="-1" y="5877273"/>
          <a:ext cx="9896857" cy="972824"/>
        </p:xfrm>
        <a:graphic>
          <a:graphicData uri="http://schemas.openxmlformats.org/drawingml/2006/table">
            <a:tbl>
              <a:tblPr/>
              <a:tblGrid>
                <a:gridCol w="879720"/>
                <a:gridCol w="879720"/>
                <a:gridCol w="813392"/>
                <a:gridCol w="616153"/>
                <a:gridCol w="1085688"/>
                <a:gridCol w="907649"/>
                <a:gridCol w="1745477"/>
                <a:gridCol w="1741986"/>
                <a:gridCol w="1227072"/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постр-ки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------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х 57м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10000 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1/2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64" name="Picture 76"/>
          <p:cNvPicPr>
            <a:picLocks noChangeAspect="1" noChangeArrowheads="1"/>
          </p:cNvPicPr>
          <p:nvPr/>
        </p:nvPicPr>
        <p:blipFill>
          <a:blip r:embed="rId2" cstate="print"/>
          <a:srcRect l="15893" t="30143" r="7321" b="17000"/>
          <a:stretch>
            <a:fillRect/>
          </a:stretch>
        </p:blipFill>
        <p:spPr bwMode="auto">
          <a:xfrm>
            <a:off x="5701" y="919745"/>
            <a:ext cx="114517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7" y="926371"/>
            <a:ext cx="7488832" cy="491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09" y="3649968"/>
            <a:ext cx="10509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432720" y="1899320"/>
            <a:ext cx="4824536" cy="24482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6465168" y="2708920"/>
            <a:ext cx="648072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Выноска 1 12"/>
          <p:cNvSpPr/>
          <p:nvPr/>
        </p:nvSpPr>
        <p:spPr>
          <a:xfrm>
            <a:off x="5142047" y="2909967"/>
            <a:ext cx="554427" cy="216024"/>
          </a:xfrm>
          <a:prstGeom prst="borderCallout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3</a:t>
            </a:r>
            <a:r>
              <a:rPr lang="ru-RU" sz="1200" dirty="0" smtClean="0"/>
              <a:t>0 км</a:t>
            </a:r>
            <a:endParaRPr lang="ru-RU" sz="1200" dirty="0"/>
          </a:p>
        </p:txBody>
      </p:sp>
      <p:sp>
        <p:nvSpPr>
          <p:cNvPr id="14" name="Выноска 1 13"/>
          <p:cNvSpPr/>
          <p:nvPr/>
        </p:nvSpPr>
        <p:spPr>
          <a:xfrm>
            <a:off x="7057663" y="3015444"/>
            <a:ext cx="585908" cy="216024"/>
          </a:xfrm>
          <a:prstGeom prst="borderCallout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 км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1984844"/>
            <a:ext cx="494026" cy="38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92" y="641591"/>
            <a:ext cx="1109861" cy="55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83" y="2001990"/>
            <a:ext cx="971959" cy="48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597372" y="3325674"/>
            <a:ext cx="2209259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100" dirty="0" smtClean="0"/>
              <a:t>ГКОУ «</a:t>
            </a:r>
            <a:r>
              <a:rPr lang="ru-RU" sz="1100" dirty="0" err="1" smtClean="0"/>
              <a:t>Новоборчинская</a:t>
            </a:r>
            <a:r>
              <a:rPr lang="ru-RU" sz="1100" dirty="0" smtClean="0"/>
              <a:t> СОШ»</a:t>
            </a:r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6816" y="1124744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543642" y="2001990"/>
            <a:ext cx="236235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kern="1800" dirty="0" err="1" smtClean="0">
                <a:solidFill>
                  <a:srgbClr val="000000"/>
                </a:solidFill>
                <a:latin typeface="Trebuchet MS"/>
                <a:ea typeface="Times New Roman"/>
                <a:cs typeface="Times New Roman"/>
              </a:rPr>
              <a:t>Татаюртовская</a:t>
            </a:r>
            <a:r>
              <a:rPr lang="ru-RU" sz="1000" kern="1800" dirty="0" smtClean="0">
                <a:solidFill>
                  <a:srgbClr val="000000"/>
                </a:solidFill>
                <a:latin typeface="Trebuchet MS"/>
                <a:ea typeface="Times New Roman"/>
                <a:cs typeface="Times New Roman"/>
              </a:rPr>
              <a:t> </a:t>
            </a:r>
            <a:r>
              <a:rPr lang="ru-RU" sz="1000" kern="1800" dirty="0">
                <a:solidFill>
                  <a:srgbClr val="000000"/>
                </a:solidFill>
                <a:latin typeface="Trebuchet MS"/>
                <a:ea typeface="Times New Roman"/>
                <a:cs typeface="Times New Roman"/>
              </a:rPr>
              <a:t>участковая </a:t>
            </a:r>
            <a:r>
              <a:rPr lang="ru-RU" sz="1000" kern="1800" dirty="0" smtClean="0">
                <a:solidFill>
                  <a:srgbClr val="000000"/>
                </a:solidFill>
                <a:latin typeface="Trebuchet MS"/>
                <a:ea typeface="Times New Roman"/>
                <a:cs typeface="Times New Roman"/>
              </a:rPr>
              <a:t>больница</a:t>
            </a:r>
            <a:r>
              <a:rPr lang="ru-RU" sz="1000" dirty="0" smtClean="0"/>
              <a:t>                                                     </a:t>
            </a:r>
          </a:p>
          <a:p>
            <a:r>
              <a:rPr lang="ru-RU" sz="1000" dirty="0" smtClean="0">
                <a:latin typeface="inherit"/>
                <a:ea typeface="Times New Roman"/>
                <a:cs typeface="Times New Roman"/>
              </a:rPr>
              <a:t>тел. +7 </a:t>
            </a:r>
            <a:r>
              <a:rPr lang="ru-RU" sz="1000" dirty="0">
                <a:latin typeface="inherit"/>
                <a:ea typeface="Times New Roman"/>
                <a:cs typeface="Times New Roman"/>
              </a:rPr>
              <a:t>(928) </a:t>
            </a:r>
            <a:r>
              <a:rPr lang="ru-RU" sz="1000" dirty="0" smtClean="0">
                <a:latin typeface="inherit"/>
                <a:ea typeface="Times New Roman"/>
                <a:cs typeface="Times New Roman"/>
              </a:rPr>
              <a:t>276-83-35</a:t>
            </a:r>
            <a:r>
              <a:rPr lang="ru-RU" sz="1000" dirty="0" smtClean="0"/>
              <a:t>                                                     </a:t>
            </a:r>
            <a:endParaRPr lang="ru-RU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26198" y="926372"/>
            <a:ext cx="1918790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Бабаюртовская</a:t>
            </a:r>
            <a:r>
              <a:rPr lang="ru-RU" sz="1000" dirty="0" smtClean="0"/>
              <a:t> ЦРБ</a:t>
            </a:r>
          </a:p>
          <a:p>
            <a:r>
              <a:rPr lang="ru-RU" sz="1000" dirty="0" smtClean="0"/>
              <a:t>Ул. </a:t>
            </a:r>
            <a:r>
              <a:rPr lang="ru-RU" sz="1000" dirty="0" err="1" smtClean="0"/>
              <a:t>Ирчи</a:t>
            </a:r>
            <a:r>
              <a:rPr lang="ru-RU" sz="1000" dirty="0" smtClean="0"/>
              <a:t> казака 13</a:t>
            </a:r>
          </a:p>
          <a:p>
            <a:r>
              <a:rPr lang="ru-RU" sz="1000" dirty="0">
                <a:solidFill>
                  <a:srgbClr val="000000"/>
                </a:solidFill>
                <a:latin typeface="Arial"/>
                <a:ea typeface="Times New Roman"/>
              </a:rPr>
              <a:t>т</a:t>
            </a:r>
            <a:r>
              <a:rPr lang="ru-RU" sz="1000" dirty="0" smtClean="0">
                <a:solidFill>
                  <a:srgbClr val="000000"/>
                </a:solidFill>
                <a:latin typeface="Arial"/>
                <a:ea typeface="Times New Roman"/>
              </a:rPr>
              <a:t>ел. +7 </a:t>
            </a:r>
            <a:r>
              <a:rPr lang="ru-RU" sz="1000" dirty="0">
                <a:solidFill>
                  <a:srgbClr val="000000"/>
                </a:solidFill>
                <a:latin typeface="Arial"/>
                <a:ea typeface="Times New Roman"/>
              </a:rPr>
              <a:t>(87247) 21482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85280" y="2132856"/>
            <a:ext cx="48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</a:t>
            </a: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-393383" y="1940495"/>
            <a:ext cx="2523448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Отделение полиции в Бабаюрте</a:t>
            </a:r>
          </a:p>
          <a:p>
            <a:pPr lvl="0"/>
            <a:r>
              <a:rPr lang="ru-RU" sz="1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ул. Ленина, </a:t>
            </a:r>
            <a:r>
              <a:rPr lang="ru-RU" sz="1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38</a:t>
            </a:r>
            <a:r>
              <a:rPr lang="ru-RU" sz="1000" dirty="0" smtClean="0">
                <a:latin typeface="Calibri"/>
                <a:ea typeface="Times New Roman"/>
                <a:cs typeface="Times New Roman"/>
              </a:rPr>
              <a:t> тел. </a:t>
            </a:r>
            <a:r>
              <a:rPr lang="ru-RU" sz="11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+7 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(8722) 99-48-18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r>
              <a:rPr lang="ru-RU" sz="1000" b="1" dirty="0" smtClean="0">
                <a:solidFill>
                  <a:srgbClr val="333333"/>
                </a:solidFill>
                <a:latin typeface="Arial"/>
                <a:ea typeface="Times New Roman"/>
              </a:rPr>
              <a:t>базовая Пожарно-Спасательная</a:t>
            </a:r>
          </a:p>
          <a:p>
            <a:r>
              <a:rPr lang="ru-RU" sz="1000" b="1" dirty="0" smtClean="0">
                <a:solidFill>
                  <a:srgbClr val="333333"/>
                </a:solidFill>
                <a:latin typeface="Arial"/>
                <a:ea typeface="Times New Roman"/>
              </a:rPr>
              <a:t> Ч</a:t>
            </a:r>
            <a:r>
              <a:rPr lang="ru-RU" sz="900" b="1" dirty="0" smtClean="0">
                <a:solidFill>
                  <a:srgbClr val="333333"/>
                </a:solidFill>
                <a:latin typeface="Arial"/>
                <a:ea typeface="Times New Roman"/>
              </a:rPr>
              <a:t>асть</a:t>
            </a:r>
            <a:r>
              <a:rPr lang="ru-RU" sz="1000" b="1" dirty="0" smtClean="0">
                <a:solidFill>
                  <a:srgbClr val="333333"/>
                </a:solidFill>
                <a:latin typeface="Arial"/>
                <a:ea typeface="Times New Roman"/>
              </a:rPr>
              <a:t> </a:t>
            </a:r>
            <a:r>
              <a:rPr lang="ru-RU" sz="1000" b="1" dirty="0">
                <a:solidFill>
                  <a:srgbClr val="333333"/>
                </a:solidFill>
                <a:latin typeface="Arial"/>
                <a:ea typeface="Times New Roman"/>
              </a:rPr>
              <a:t>№</a:t>
            </a:r>
            <a:r>
              <a:rPr lang="ru-RU" sz="1000" b="1" dirty="0" smtClean="0">
                <a:solidFill>
                  <a:srgbClr val="333333"/>
                </a:solidFill>
                <a:latin typeface="Arial"/>
                <a:ea typeface="Times New Roman"/>
              </a:rPr>
              <a:t>16    </a:t>
            </a:r>
            <a:r>
              <a:rPr lang="ru-RU" sz="1000" dirty="0">
                <a:solidFill>
                  <a:srgbClr val="222222"/>
                </a:solidFill>
                <a:latin typeface="Arial"/>
                <a:ea typeface="Times New Roman"/>
              </a:rPr>
              <a:t>ул. М. Горького, д. 4</a:t>
            </a:r>
            <a:r>
              <a:rPr lang="ru-RU" sz="1000" b="1" dirty="0" smtClean="0">
                <a:solidFill>
                  <a:srgbClr val="333333"/>
                </a:solidFill>
                <a:latin typeface="Arial"/>
                <a:ea typeface="Times New Roman"/>
              </a:rPr>
              <a:t> </a:t>
            </a:r>
            <a:endParaRPr lang="ru-RU" sz="1000" dirty="0">
              <a:solidFill>
                <a:srgbClr val="000000"/>
              </a:solidFill>
              <a:latin typeface="Arial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Tahoma"/>
              </a:rPr>
              <a:t>Тел. 2-21-01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968868"/>
            <a:ext cx="7683783" cy="58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" y="906009"/>
            <a:ext cx="8188350" cy="582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6696" y="1596881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ГКОУ «</a:t>
            </a:r>
            <a:r>
              <a:rPr lang="ru-RU" sz="1400" b="1" dirty="0" err="1" smtClean="0"/>
              <a:t>Новоборчинская</a:t>
            </a:r>
            <a:r>
              <a:rPr lang="ru-RU" sz="1400" b="1" dirty="0" smtClean="0"/>
              <a:t> СОШ Рутульского района»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670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939611"/>
            <a:ext cx="8682410" cy="580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0442" y="1906353"/>
            <a:ext cx="480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ГКОУ «</a:t>
            </a:r>
            <a:r>
              <a:rPr lang="ru-RU" sz="1400" b="1" dirty="0" err="1" smtClean="0"/>
              <a:t>Новоборчинская</a:t>
            </a:r>
            <a:r>
              <a:rPr lang="ru-RU" sz="1400" b="1" dirty="0" smtClean="0"/>
              <a:t> СОШ» Рутульского района»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374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ГКОУ «</a:t>
            </a:r>
            <a:r>
              <a:rPr lang="ru-RU" sz="15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Новоборчинская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</a:t>
            </a: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Рутульского района 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01.jpg"/>
          <p:cNvPicPr>
            <a:picLocks noChangeAspect="1"/>
          </p:cNvPicPr>
          <p:nvPr/>
        </p:nvPicPr>
        <p:blipFill rotWithShape="1">
          <a:blip r:embed="rId2" cstate="print"/>
          <a:srcRect l="6821" t="3848" r="5751"/>
          <a:stretch/>
        </p:blipFill>
        <p:spPr>
          <a:xfrm>
            <a:off x="4680377" y="1198299"/>
            <a:ext cx="4171883" cy="5279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198299"/>
            <a:ext cx="2813818" cy="541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3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1058</Words>
  <Application>Microsoft Office PowerPoint</Application>
  <PresentationFormat>Лист A4 (210x297 мм)</PresentationFormat>
  <Paragraphs>361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WiZaRd</cp:lastModifiedBy>
  <cp:revision>324</cp:revision>
  <dcterms:modified xsi:type="dcterms:W3CDTF">2016-10-10T06:42:36Z</dcterms:modified>
</cp:coreProperties>
</file>