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1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7oom.ru/powerpoint/fon-dlya-prezentacii-vesna-08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144"/>
            <a:ext cx="9144000" cy="6876288"/>
          </a:xfrm>
          <a:prstGeom prst="rect">
            <a:avLst/>
          </a:prstGeom>
          <a:noFill/>
        </p:spPr>
      </p:pic>
      <p:pic>
        <p:nvPicPr>
          <p:cNvPr id="7170" name="Picture 2" descr="Махачкала – столица Дагеста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714488"/>
            <a:ext cx="7143750" cy="47529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71472" y="142852"/>
            <a:ext cx="8001056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Достопримечательности Махачкалы</a:t>
            </a:r>
            <a:endParaRPr lang="ru-RU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7oom.ru/powerpoint/fon-dlya-prezentacii-vesna-08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288"/>
            <a:ext cx="9144000" cy="68762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2214554"/>
            <a:ext cx="392909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Махачкала – столица Республики Дагестан, один из самых крупных и быстрорастущих городов Кавказа.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 smtClean="0">
              <a:solidFill>
                <a:srgbClr val="002060"/>
              </a:solidFill>
            </a:endParaRPr>
          </a:p>
        </p:txBody>
      </p:sp>
      <p:pic>
        <p:nvPicPr>
          <p:cNvPr id="4" name="Picture 5" descr="http://autotravel.ru/phalbum/90704/1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85728"/>
            <a:ext cx="4679089" cy="6240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42844" y="3643314"/>
            <a:ext cx="40719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Своим названием столица обязана первому военкому Дагестана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err="1" smtClean="0">
                <a:solidFill>
                  <a:srgbClr val="002060"/>
                </a:solidFill>
              </a:rPr>
              <a:t>Махачу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Дахадаеву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00042"/>
            <a:ext cx="32861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Памятник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Махачу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</a:t>
            </a:r>
          </a:p>
          <a:p>
            <a:pPr algn="ctr"/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Дахадаеву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4857760"/>
            <a:ext cx="35004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Памятник </a:t>
            </a:r>
            <a:r>
              <a:rPr lang="ru-RU" sz="2000" b="1" dirty="0" err="1" smtClean="0">
                <a:solidFill>
                  <a:srgbClr val="002060"/>
                </a:solidFill>
              </a:rPr>
              <a:t>Махачу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Дахадаеву</a:t>
            </a:r>
            <a:r>
              <a:rPr lang="ru-RU" sz="2000" b="1" dirty="0" smtClean="0">
                <a:solidFill>
                  <a:srgbClr val="002060"/>
                </a:solidFill>
              </a:rPr>
              <a:t> установлен в 1971 году на Привокзальной площади.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7oom.ru/powerpoint/fon-dlya-prezentacii-vesna-08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571501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Мечеть построена в 1966 году и на сей день является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одной </a:t>
            </a:r>
            <a:r>
              <a:rPr lang="ru-RU" sz="2000" b="1" dirty="0" smtClean="0">
                <a:solidFill>
                  <a:srgbClr val="002060"/>
                </a:solidFill>
              </a:rPr>
              <a:t>из самых больших мечетей Европы.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Она </a:t>
            </a:r>
            <a:r>
              <a:rPr lang="ru-RU" sz="2000" b="1" dirty="0" smtClean="0">
                <a:solidFill>
                  <a:srgbClr val="002060"/>
                </a:solidFill>
              </a:rPr>
              <a:t>позволят разместить в себе до 17 000 человек единовременно.</a:t>
            </a:r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6146" name="AutoShape 2" descr="достопримечательности города Махачкалы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 descr="D:\Мои документы\Д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785794"/>
            <a:ext cx="6643734" cy="48220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42844" y="214290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Центральная Джума-мечеть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7oom.ru/powerpoint/fon-dlya-prezentacii-vesna-08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144"/>
            <a:ext cx="9144000" cy="6876288"/>
          </a:xfrm>
          <a:prstGeom prst="rect">
            <a:avLst/>
          </a:prstGeom>
          <a:noFill/>
        </p:spPr>
      </p:pic>
      <p:pic>
        <p:nvPicPr>
          <p:cNvPr id="5122" name="Picture 2" descr="Кумыкский музыкально-драматический театр имени А. П. Салаватов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7166"/>
            <a:ext cx="4551106" cy="6215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14282" y="2214554"/>
            <a:ext cx="407196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Первым национальным драматическим театром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 smtClean="0">
                <a:solidFill>
                  <a:srgbClr val="002060"/>
                </a:solidFill>
              </a:rPr>
              <a:t>республике, основанным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 smtClean="0">
                <a:solidFill>
                  <a:srgbClr val="002060"/>
                </a:solidFill>
              </a:rPr>
              <a:t>1930 году и названным в честь основоположника дагестанской драматургии, </a:t>
            </a:r>
            <a:r>
              <a:rPr lang="ru-RU" sz="2000" b="1" dirty="0" smtClean="0">
                <a:solidFill>
                  <a:srgbClr val="002060"/>
                </a:solidFill>
              </a:rPr>
              <a:t>является Кумыкский </a:t>
            </a:r>
            <a:r>
              <a:rPr lang="ru-RU" sz="2000" b="1" dirty="0" smtClean="0">
                <a:solidFill>
                  <a:srgbClr val="002060"/>
                </a:solidFill>
              </a:rPr>
              <a:t>музыкально-драматический театр имени </a:t>
            </a:r>
            <a:r>
              <a:rPr lang="ru-RU" sz="2000" b="1" dirty="0" smtClean="0">
                <a:solidFill>
                  <a:srgbClr val="002060"/>
                </a:solidFill>
              </a:rPr>
              <a:t>А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</a:rPr>
              <a:t>П. </a:t>
            </a:r>
            <a:r>
              <a:rPr lang="ru-RU" sz="2000" b="1" dirty="0" err="1" smtClean="0">
                <a:solidFill>
                  <a:srgbClr val="002060"/>
                </a:solidFill>
              </a:rPr>
              <a:t>Салаватова</a:t>
            </a:r>
            <a:r>
              <a:rPr lang="ru-RU" sz="2000" b="1" dirty="0" smtClean="0">
                <a:solidFill>
                  <a:srgbClr val="002060"/>
                </a:solidFill>
              </a:rPr>
              <a:t> 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 smtClean="0">
                <a:solidFill>
                  <a:srgbClr val="002060"/>
                </a:solidFill>
              </a:rPr>
              <a:t>улице Буйнакского.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Основу </a:t>
            </a:r>
            <a:r>
              <a:rPr lang="ru-RU" sz="2000" b="1" dirty="0" smtClean="0">
                <a:solidFill>
                  <a:srgbClr val="002060"/>
                </a:solidFill>
              </a:rPr>
              <a:t>репертуара составляют произведения и пьесы дагестанских авторов.</a:t>
            </a:r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357166"/>
            <a:ext cx="41434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Кумыкский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музыкально-драматический театр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7oom.ru/powerpoint/fon-dlya-prezentacii-vesna-08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144"/>
            <a:ext cx="9144000" cy="6876288"/>
          </a:xfrm>
          <a:prstGeom prst="rect">
            <a:avLst/>
          </a:prstGeom>
          <a:noFill/>
        </p:spPr>
      </p:pic>
      <p:pic>
        <p:nvPicPr>
          <p:cNvPr id="4098" name="Picture 2" descr="Памятник Расулу Гамзатов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85728"/>
            <a:ext cx="5138425" cy="628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14282" y="2285992"/>
            <a:ext cx="31432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Памятник народному поэту Дагестана,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Герою </a:t>
            </a:r>
            <a:r>
              <a:rPr lang="ru-RU" sz="2000" b="1" dirty="0" smtClean="0">
                <a:solidFill>
                  <a:srgbClr val="002060"/>
                </a:solidFill>
              </a:rPr>
              <a:t>Социалистического труда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и </a:t>
            </a:r>
            <a:r>
              <a:rPr lang="ru-RU" sz="2000" b="1" dirty="0" smtClean="0">
                <a:solidFill>
                  <a:srgbClr val="002060"/>
                </a:solidFill>
              </a:rPr>
              <a:t>лауреату Ленинской, международных и государственных премий Расулу Гамзатову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 smtClean="0">
                <a:solidFill>
                  <a:srgbClr val="002060"/>
                </a:solidFill>
              </a:rPr>
              <a:t>Махачкале – одна из главных достопримечательностей города. </a:t>
            </a:r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500042"/>
            <a:ext cx="31432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Памятник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Расулу Гамзатову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7oom.ru/powerpoint/fon-dlya-prezentacii-vesna-08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144"/>
            <a:ext cx="9144000" cy="6876288"/>
          </a:xfrm>
          <a:prstGeom prst="rect">
            <a:avLst/>
          </a:prstGeom>
          <a:noFill/>
        </p:spPr>
      </p:pic>
      <p:pic>
        <p:nvPicPr>
          <p:cNvPr id="2050" name="Picture 2" descr="Музей изобразительных искусств им. П. С. Гамзатовой, культурная достопримечательность Махачкалы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285860"/>
            <a:ext cx="5429256" cy="3901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143108" y="52863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5380672"/>
            <a:ext cx="864399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 smtClean="0">
                <a:solidFill>
                  <a:srgbClr val="002060"/>
                </a:solidFill>
              </a:rPr>
              <a:t>нем </a:t>
            </a:r>
            <a:r>
              <a:rPr lang="ru-RU" sz="2000" b="1" dirty="0" smtClean="0">
                <a:solidFill>
                  <a:srgbClr val="002060"/>
                </a:solidFill>
              </a:rPr>
              <a:t>можно познакомиться </a:t>
            </a:r>
            <a:r>
              <a:rPr lang="ru-RU" sz="2000" b="1" dirty="0" smtClean="0">
                <a:solidFill>
                  <a:srgbClr val="002060"/>
                </a:solidFill>
              </a:rPr>
              <a:t>с коллекцией живописи и скульптуры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самых </a:t>
            </a:r>
            <a:r>
              <a:rPr lang="ru-RU" sz="2000" b="1" dirty="0" smtClean="0">
                <a:solidFill>
                  <a:srgbClr val="002060"/>
                </a:solidFill>
              </a:rPr>
              <a:t>разных направлений. </a:t>
            </a:r>
            <a:r>
              <a:rPr lang="ru-RU" sz="2000" b="1" dirty="0" smtClean="0">
                <a:solidFill>
                  <a:srgbClr val="002060"/>
                </a:solidFill>
              </a:rPr>
              <a:t>Отдельно стоит уделить внимание большой экспозиции ручных изделий дагестанских мастеров, где представлено оружие, художественное серебро, керамика, ковры.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2" name="Picture 4" descr="Махачкала (Республика Дагестан): Достопримечательность Дагестанский музей изобразительных искусств имени П.С. Гамзатово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357298"/>
            <a:ext cx="2428892" cy="32471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14282" y="214290"/>
            <a:ext cx="8643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Музей изобразительных искусств им. П. С. Гамзатовой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4714884"/>
            <a:ext cx="26432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Музей находится на площади Горького. 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7oom.ru/powerpoint/fon-dlya-prezentacii-vesna-08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142852"/>
            <a:ext cx="8429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ЭТНОГРАФИЧЕСКИЙ КОМПЛЕКС «ДАГЕСТАНСКИЙ АУЛ»</a:t>
            </a:r>
          </a:p>
        </p:txBody>
      </p:sp>
      <p:pic>
        <p:nvPicPr>
          <p:cNvPr id="5" name="Picture 2" descr="Музей Дагестанский аул, этнографическая достопримечательность Махачкалы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929066"/>
            <a:ext cx="4071966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4429124" y="1285860"/>
            <a:ext cx="45005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Это </a:t>
            </a:r>
            <a:r>
              <a:rPr lang="ru-RU" sz="2000" b="1" dirty="0" smtClean="0">
                <a:solidFill>
                  <a:srgbClr val="002060"/>
                </a:solidFill>
              </a:rPr>
              <a:t>самый популярный </a:t>
            </a:r>
            <a:r>
              <a:rPr lang="ru-RU" sz="2000" b="1" dirty="0" smtClean="0">
                <a:solidFill>
                  <a:srgbClr val="002060"/>
                </a:solidFill>
              </a:rPr>
              <a:t>музей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среди </a:t>
            </a:r>
            <a:r>
              <a:rPr lang="ru-RU" sz="2000" b="1" dirty="0" smtClean="0">
                <a:solidFill>
                  <a:srgbClr val="002060"/>
                </a:solidFill>
              </a:rPr>
              <a:t>туристов и горожан.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Ведь </a:t>
            </a:r>
            <a:r>
              <a:rPr lang="ru-RU" sz="2000" b="1" dirty="0" smtClean="0">
                <a:solidFill>
                  <a:srgbClr val="002060"/>
                </a:solidFill>
              </a:rPr>
              <a:t>в нем отображена культура дагестанских народов.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Здесь </a:t>
            </a:r>
            <a:r>
              <a:rPr lang="ru-RU" sz="2000" b="1" dirty="0" smtClean="0">
                <a:solidFill>
                  <a:srgbClr val="002060"/>
                </a:solidFill>
              </a:rPr>
              <a:t>представлены экспонаты разных времен: национальная одежда, оружие, предметы интерьера, посуда. </a:t>
            </a:r>
            <a:endParaRPr lang="ru-RU" sz="2000" b="1" dirty="0" smtClean="0">
              <a:solidFill>
                <a:srgbClr val="002060"/>
              </a:solidFill>
            </a:endParaRPr>
          </a:p>
        </p:txBody>
      </p:sp>
      <p:pic>
        <p:nvPicPr>
          <p:cNvPr id="22530" name="Picture 2" descr="D:\Мои документы\Д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357298"/>
            <a:ext cx="3786214" cy="25241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2" name="Picture 4" descr="Музей Дагестанский аул"/>
          <p:cNvPicPr>
            <a:picLocks noChangeAspect="1" noChangeArrowheads="1"/>
          </p:cNvPicPr>
          <p:nvPr/>
        </p:nvPicPr>
        <p:blipFill>
          <a:blip r:embed="rId5" cstate="print"/>
          <a:srcRect l="5271" t="3125" r="3368"/>
          <a:stretch>
            <a:fillRect/>
          </a:stretch>
        </p:blipFill>
        <p:spPr bwMode="auto">
          <a:xfrm>
            <a:off x="285720" y="4214818"/>
            <a:ext cx="3834608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167</Words>
  <Application>Microsoft Office PowerPoint</Application>
  <PresentationFormat>Экран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20</cp:revision>
  <dcterms:modified xsi:type="dcterms:W3CDTF">2017-07-05T14:37:58Z</dcterms:modified>
</cp:coreProperties>
</file>