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pic>
        <p:nvPicPr>
          <p:cNvPr id="7170" name="Picture 2" descr="Махачкала – столица Дагест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7143750" cy="475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14285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Достопримечательности Махачкалы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214554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Махачкала – столица Республики Дагестан, один из самых крупных и быстрорастущих городов Кавказа.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5" descr="http://autotravel.ru/phalbum/90704/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4679089" cy="624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3643314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Своим названием столица обязана первому военкому Дагестана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Махачу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Дахадаеву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2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Памятник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Махачу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Дахадаеву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857760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Памятник </a:t>
            </a:r>
            <a:r>
              <a:rPr lang="ru-RU" sz="2000" b="1" dirty="0" err="1" smtClean="0">
                <a:solidFill>
                  <a:srgbClr val="002060"/>
                </a:solidFill>
              </a:rPr>
              <a:t>Махачу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Дахадаеву</a:t>
            </a:r>
            <a:r>
              <a:rPr lang="ru-RU" sz="2000" b="1" dirty="0" smtClean="0">
                <a:solidFill>
                  <a:srgbClr val="002060"/>
                </a:solidFill>
              </a:rPr>
              <a:t> установлен в 1971 году на Привокзальной площади.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Мечеть построена в 1966 году и на сей день является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одной </a:t>
            </a:r>
            <a:r>
              <a:rPr lang="ru-RU" sz="2000" b="1" dirty="0" smtClean="0">
                <a:solidFill>
                  <a:srgbClr val="002060"/>
                </a:solidFill>
              </a:rPr>
              <a:t>из самых больших мечетей Европы.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Она </a:t>
            </a:r>
            <a:r>
              <a:rPr lang="ru-RU" sz="2000" b="1" dirty="0" smtClean="0">
                <a:solidFill>
                  <a:srgbClr val="002060"/>
                </a:solidFill>
              </a:rPr>
              <a:t>позволят разместить в себе до 17 000 человек единовременно.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146" name="AutoShape 2" descr="достопримечательности города Махачкалы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D:\Мои документы\Д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85794"/>
            <a:ext cx="6643734" cy="482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Центральная Джума-мечеть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pic>
        <p:nvPicPr>
          <p:cNvPr id="5122" name="Picture 2" descr="Кумыкский музыкально-драматический театр имени А. П. Салават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551106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214554"/>
            <a:ext cx="40719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Первым национальным драматическим театром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республике, основанным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1930 году и названным в честь основоположника дагестанской драматургии, </a:t>
            </a:r>
            <a:r>
              <a:rPr lang="ru-RU" sz="2000" b="1" dirty="0" smtClean="0">
                <a:solidFill>
                  <a:srgbClr val="002060"/>
                </a:solidFill>
              </a:rPr>
              <a:t>является Кумыкский </a:t>
            </a:r>
            <a:r>
              <a:rPr lang="ru-RU" sz="2000" b="1" dirty="0" smtClean="0">
                <a:solidFill>
                  <a:srgbClr val="002060"/>
                </a:solidFill>
              </a:rPr>
              <a:t>музыкально-драматический театр имени </a:t>
            </a:r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П. </a:t>
            </a:r>
            <a:r>
              <a:rPr lang="ru-RU" sz="2000" b="1" dirty="0" err="1" smtClean="0">
                <a:solidFill>
                  <a:srgbClr val="002060"/>
                </a:solidFill>
              </a:rPr>
              <a:t>Салаватова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улице Буйнакского.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Основу </a:t>
            </a:r>
            <a:r>
              <a:rPr lang="ru-RU" sz="2000" b="1" dirty="0" smtClean="0">
                <a:solidFill>
                  <a:srgbClr val="002060"/>
                </a:solidFill>
              </a:rPr>
              <a:t>репертуара составляют произведения и пьесы дагестанских авторов.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57166"/>
            <a:ext cx="4143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Кумыкский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музыкально-драматический театр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pic>
        <p:nvPicPr>
          <p:cNvPr id="4098" name="Picture 2" descr="Памятник Расулу Гамзатов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28"/>
            <a:ext cx="5138425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285992"/>
            <a:ext cx="3143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Памятник народному поэту Дагестана,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Герою </a:t>
            </a:r>
            <a:r>
              <a:rPr lang="ru-RU" sz="2000" b="1" dirty="0" smtClean="0">
                <a:solidFill>
                  <a:srgbClr val="002060"/>
                </a:solidFill>
              </a:rPr>
              <a:t>Социалистического труда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лауреату Ленинской, международных и государственных премий Расулу Гамзатову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Махачкале – одна из главных достопримечательностей города. 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3143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Памятник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Расулу Гамзатову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pic>
        <p:nvPicPr>
          <p:cNvPr id="2050" name="Picture 2" descr="Музей изобразительных искусств им. П. С. Гамзатовой, культурная достопримечательность Махачкал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85860"/>
            <a:ext cx="5429256" cy="39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3108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380672"/>
            <a:ext cx="8643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нем </a:t>
            </a:r>
            <a:r>
              <a:rPr lang="ru-RU" sz="2000" b="1" dirty="0" smtClean="0">
                <a:solidFill>
                  <a:srgbClr val="002060"/>
                </a:solidFill>
              </a:rPr>
              <a:t>можно познакомиться </a:t>
            </a:r>
            <a:r>
              <a:rPr lang="ru-RU" sz="2000" b="1" dirty="0" smtClean="0">
                <a:solidFill>
                  <a:srgbClr val="002060"/>
                </a:solidFill>
              </a:rPr>
              <a:t>с коллекцией живописи и скульптуры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самых </a:t>
            </a:r>
            <a:r>
              <a:rPr lang="ru-RU" sz="2000" b="1" dirty="0" smtClean="0">
                <a:solidFill>
                  <a:srgbClr val="002060"/>
                </a:solidFill>
              </a:rPr>
              <a:t>разных направлений. </a:t>
            </a:r>
            <a:r>
              <a:rPr lang="ru-RU" sz="2000" b="1" dirty="0" smtClean="0">
                <a:solidFill>
                  <a:srgbClr val="002060"/>
                </a:solidFill>
              </a:rPr>
              <a:t>Отдельно стоит уделить внимание большой экспозиции ручных изделий дагестанских мастеров, где представлено оружие, художественное серебро, керамика, ковры.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Махачкала (Республика Дагестан): Достопримечательность Дагестанский музей изобразительных искусств имени П.С. Гамзатов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2428892" cy="3247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Музей изобразительных искусств им. П. С. Гамзатовой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14884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Музей находится на площади Горького.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ЭТНОГРАФИЧЕСКИЙ КОМПЛЕКС «ДАГЕСТАНСКИЙ АУЛ»</a:t>
            </a:r>
          </a:p>
        </p:txBody>
      </p:sp>
      <p:pic>
        <p:nvPicPr>
          <p:cNvPr id="5" name="Picture 2" descr="Музей Дагестанский аул, этнографическая достопримечательность Махачкал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407196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29124" y="1285860"/>
            <a:ext cx="4500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Это </a:t>
            </a:r>
            <a:r>
              <a:rPr lang="ru-RU" sz="2000" b="1" dirty="0" smtClean="0">
                <a:solidFill>
                  <a:srgbClr val="002060"/>
                </a:solidFill>
              </a:rPr>
              <a:t>самый популярный </a:t>
            </a:r>
            <a:r>
              <a:rPr lang="ru-RU" sz="2000" b="1" dirty="0" smtClean="0">
                <a:solidFill>
                  <a:srgbClr val="002060"/>
                </a:solidFill>
              </a:rPr>
              <a:t>музей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среди </a:t>
            </a:r>
            <a:r>
              <a:rPr lang="ru-RU" sz="2000" b="1" dirty="0" smtClean="0">
                <a:solidFill>
                  <a:srgbClr val="002060"/>
                </a:solidFill>
              </a:rPr>
              <a:t>туристов и горожан.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Ведь </a:t>
            </a:r>
            <a:r>
              <a:rPr lang="ru-RU" sz="2000" b="1" dirty="0" smtClean="0">
                <a:solidFill>
                  <a:srgbClr val="002060"/>
                </a:solidFill>
              </a:rPr>
              <a:t>в нем отображена культура дагестанских народов.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Здесь </a:t>
            </a:r>
            <a:r>
              <a:rPr lang="ru-RU" sz="2000" b="1" dirty="0" smtClean="0">
                <a:solidFill>
                  <a:srgbClr val="002060"/>
                </a:solidFill>
              </a:rPr>
              <a:t>представлены экспонаты разных времен: национальная одежда, оружие, предметы интерьера, посуда. 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22530" name="Picture 2" descr="D:\Мои документы\Д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786214" cy="252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Музей Дагестанский аул"/>
          <p:cNvPicPr>
            <a:picLocks noChangeAspect="1" noChangeArrowheads="1"/>
          </p:cNvPicPr>
          <p:nvPr/>
        </p:nvPicPr>
        <p:blipFill>
          <a:blip r:embed="rId5" cstate="print"/>
          <a:srcRect l="5271" t="3125" r="3368"/>
          <a:stretch>
            <a:fillRect/>
          </a:stretch>
        </p:blipFill>
        <p:spPr bwMode="auto">
          <a:xfrm>
            <a:off x="285720" y="4214818"/>
            <a:ext cx="383460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167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2017-07-05T14:37:58Z</dcterms:modified>
</cp:coreProperties>
</file>